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355" r:id="rId6"/>
    <p:sldId id="344" r:id="rId7"/>
    <p:sldId id="337" r:id="rId8"/>
    <p:sldId id="357" r:id="rId9"/>
    <p:sldId id="358" r:id="rId10"/>
    <p:sldId id="35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fredi Liparoti" userId="9d933ba6-d561-4b79-8891-29c98070e302" providerId="ADAL" clId="{032E01E8-B392-4DA1-AB2D-88E0318F4D13}"/>
    <pc:docChg chg="modSld">
      <pc:chgData name="Manfredi Liparoti" userId="9d933ba6-d561-4b79-8891-29c98070e302" providerId="ADAL" clId="{032E01E8-B392-4DA1-AB2D-88E0318F4D13}" dt="2021-09-22T14:34:56.605" v="0" actId="1076"/>
      <pc:docMkLst>
        <pc:docMk/>
      </pc:docMkLst>
      <pc:sldChg chg="modSp mod">
        <pc:chgData name="Manfredi Liparoti" userId="9d933ba6-d561-4b79-8891-29c98070e302" providerId="ADAL" clId="{032E01E8-B392-4DA1-AB2D-88E0318F4D13}" dt="2021-09-22T14:34:56.605" v="0" actId="1076"/>
        <pc:sldMkLst>
          <pc:docMk/>
          <pc:sldMk cId="0" sldId="257"/>
        </pc:sldMkLst>
        <pc:spChg chg="mod">
          <ac:chgData name="Manfredi Liparoti" userId="9d933ba6-d561-4b79-8891-29c98070e302" providerId="ADAL" clId="{032E01E8-B392-4DA1-AB2D-88E0318F4D13}" dt="2021-09-22T14:34:56.605" v="0" actId="1076"/>
          <ac:spMkLst>
            <pc:docMk/>
            <pc:sldMk cId="0" sldId="257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930BC-52FF-42A9-B211-389DFFC24F34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D3F37-3948-4E2A-9068-EC85434D8C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45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" name="Google Shape;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D84A-FE07-4495-85CF-0416B2FB6DE1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718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D84A-FE07-4495-85CF-0416B2FB6DE1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4940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D84A-FE07-4495-85CF-0416B2FB6DE1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914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99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7EEB7-7B75-429F-A7B6-F4682F024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4869E7-F74F-4436-9252-3C6B8C979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C1DC0-ADA3-401A-8708-CB75DAAC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C32F93-A7C5-474C-9F4C-4B17057C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D54FBD-5748-4A1E-A260-A23BDD5E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65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F3982-1E65-4C55-9F32-48E40EB5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29176FC-2EDB-41DA-A3DB-695F4F680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0DC3BB-A89E-4E63-85E5-1C18A3FF0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610E3A-2042-442A-A333-4C64EFA7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0B95C2-CCF4-41E5-ACC6-90CBE13E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2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FD1C3F9-9F94-4FFC-A78B-0C588A0AF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A64BFE-4454-4B90-A063-2B4E094C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D79FFB-6290-490A-B57D-AE9047A0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3BCBE3-42E0-4781-AAFE-EB8E4414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965489-30E6-4189-81B4-A75A4B43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44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positiva titolo">
  <p:cSld name="Dipositiva titol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21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i chiusura">
  <p:cSld name="Diapositiva di chiusur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2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AB6D5-93F3-421B-9289-F731247D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7D1CA-E5D2-4697-A386-45A47660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D889E-7AC4-46E8-81BB-2B183D5E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8251E4-7F6F-423D-8C4D-3A9112A9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16ADA6-448E-4F3F-B3E7-38D5C814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11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A6B03-E4F5-461E-A7EF-557BF88F1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65566-DA05-4A08-B3F9-C7ED00FEB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C1C91C-EF04-4E9B-8533-15229677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D5BDC0-1897-42DF-B272-350E6431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6A22CD-E563-4935-9A55-7B31DD6B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343FB5-8632-4A71-B1EC-A89E6F91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78FBB8-05D2-456A-AA9D-339BB698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344EF0-2141-4D59-BAE5-6E74C478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0250D1-ADCE-43CA-B773-622E9E7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1483AE-9A2E-4A8D-B920-373A5906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F2B961-9DEB-4B18-828E-7CAB92FD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0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073F1-E02A-4AFB-845F-5E0CBFBE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549A56-71CA-45E5-907F-AFC5DBAE1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F43495-4BF8-496C-BE98-2C1ED3B0A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61CE78C-4EFB-4E76-87B2-6AE857A09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42FE87-2802-4E55-A0A7-3C790E5BF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E562B7E-749F-4F70-B7CF-06E96D46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537ED5-202A-4997-BDBB-DE2E87D6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1694DC-7F0A-4B0D-95E2-059247CE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7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0518D3-3A2A-496C-BD8A-FEDCCA59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632DFB-A01A-4B68-960F-FBE9ACEC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87A7DE-58AF-4D2C-B815-D2C65D1E2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633DE6-0EAB-42B4-8CCC-4F0F5D6E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88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4F7B2F-D7BD-4C91-87F3-1BBBEF8C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D7BA5A-890C-4199-B84D-4C882123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4BE363-F1E9-47A0-9936-E62EB7FE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72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6EBBB-1C4F-4896-9607-68F82194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FEB51D-EF35-4791-BD4E-D96B3C6DB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75F5BA-3A08-45D4-A862-228CC8C69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50A939-F9A7-4427-853D-ED1FAD01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35096E-763B-4A72-958E-CD965359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369975-5BB9-4D72-86BC-6CD00E10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3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24076-F4EC-4484-96A9-6F1DDD72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B06FF34-99AD-4A02-A5F4-52E373AD4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7B23B1-078D-4DE8-9ACB-9DF819656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9C7FA2-955C-4BDE-8C4A-D03E8E61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6ADD91-0250-4D89-9861-A77067D1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CAD1C8-0A88-413C-9870-1271007C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9BFA38-CB8A-4E6B-BF3A-5907D9648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182578-1CD0-4558-886E-6D2E2AF5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1E6820-417B-4D83-AB6A-6BFDF2107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9101-4357-458B-A981-EB2B309C08B3}" type="datetimeFigureOut">
              <a:rPr lang="it-IT" smtClean="0"/>
              <a:t>22/09/2021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BC7F4A-527B-45C2-8926-784D1C34D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A8B406-F00D-4473-A77F-CCC810617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4347-107D-4A55-A1E0-CE59A7BB2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30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ianni.tortella@t2i.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ssuu.com/t2iscarl/docs/t2i_activityreport_20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"/>
          <p:cNvSpPr txBox="1"/>
          <p:nvPr/>
        </p:nvSpPr>
        <p:spPr>
          <a:xfrm>
            <a:off x="1905000" y="2269676"/>
            <a:ext cx="8381999" cy="2318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it-IT" sz="3200" b="1" i="0" u="none" strike="noStrike" cap="none" dirty="0">
                <a:solidFill>
                  <a:srgbClr val="D26923"/>
                </a:solidFill>
                <a:latin typeface="Arial"/>
                <a:ea typeface="Arial"/>
                <a:cs typeface="Arial"/>
                <a:sym typeface="Arial"/>
              </a:rPr>
              <a:t>SMARTWORKING: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it-IT" sz="3200" b="1" i="0" u="none" strike="noStrike" cap="none" dirty="0">
                <a:solidFill>
                  <a:srgbClr val="D26923"/>
                </a:solidFill>
                <a:latin typeface="Arial"/>
                <a:ea typeface="Arial"/>
                <a:cs typeface="Arial"/>
                <a:sym typeface="Arial"/>
              </a:rPr>
              <a:t>IL LAVORO AGILE NELLA P.A.</a:t>
            </a:r>
            <a:endParaRPr sz="3200" b="1" i="0" u="none" strike="noStrike" cap="none" dirty="0">
              <a:solidFill>
                <a:srgbClr val="D269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67"/>
              <a:buFont typeface="Arial"/>
              <a:buNone/>
            </a:pPr>
            <a:endParaRPr sz="2667" b="1" i="0" u="none" strike="noStrike" cap="none" dirty="0">
              <a:solidFill>
                <a:srgbClr val="D269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</a:rPr>
              <a:t>Gianni Tortella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</a:rPr>
              <a:t>t2i trasferimento tecnologico e innovazione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</a:rPr>
              <a:t>17 settembre 2021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2031" y="0"/>
            <a:ext cx="3627933" cy="2564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43870" y="4716058"/>
            <a:ext cx="2504256" cy="1996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10438" y="24148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nuove sfide sempre </a:t>
            </a:r>
            <a:b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l’innovazione al centro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431704" y="2132857"/>
            <a:ext cx="7848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innovazione, ricerca, valore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Queste le tre parole chiave che rispecchiano la natura e i servizi di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t2i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un’azienda che fa dei servizi per l’innovazione, per le imprese 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per le persone, la sua ragion d’essere.</a:t>
            </a: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siamo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 a cui piace innovare e sperimentare per offrire servizi sempre 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nuovi alle imprese, come risorsa per essere competitivi nel mercato globale.</a:t>
            </a:r>
          </a:p>
          <a:p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 ci rivolgiamo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chiunque creda nella crescita, intesa come sviluppo: 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imprese che vogliono migliorare i propri prodotti e servizi,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alle persone che vogliono essere più competitive nel mercato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lavoro.</a:t>
            </a:r>
          </a:p>
        </p:txBody>
      </p:sp>
    </p:spTree>
    <p:extLst>
      <p:ext uri="{BB962C8B-B14F-4D97-AF65-F5344CB8AC3E}">
        <p14:creationId xmlns:p14="http://schemas.microsoft.com/office/powerpoint/2010/main" val="37646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Aree_t2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2650" y="356610"/>
            <a:ext cx="6266701" cy="614478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207568" y="7647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it-IT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Marchi, Brevetti e Normativa Tecnica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596008" y="3338409"/>
            <a:ext cx="1331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it-IT" dirty="0">
                <a:solidFill>
                  <a:srgbClr val="748FAE"/>
                </a:solidFill>
                <a:latin typeface="Arial" pitchFamily="34" charset="0"/>
                <a:cs typeface="Arial" pitchFamily="34" charset="0"/>
              </a:rPr>
              <a:t>Avvio Start up </a:t>
            </a:r>
          </a:p>
          <a:p>
            <a:pPr algn="r" fontAlgn="base"/>
            <a:r>
              <a:rPr lang="it-IT" dirty="0">
                <a:solidFill>
                  <a:srgbClr val="748FAE"/>
                </a:solidFill>
                <a:latin typeface="Arial" pitchFamily="34" charset="0"/>
                <a:cs typeface="Arial" pitchFamily="34" charset="0"/>
              </a:rPr>
              <a:t>di impresa</a:t>
            </a:r>
          </a:p>
          <a:p>
            <a:pPr algn="r" fontAlgn="base"/>
            <a:r>
              <a:rPr lang="it-IT" dirty="0">
                <a:solidFill>
                  <a:srgbClr val="748FAE"/>
                </a:solidFill>
                <a:latin typeface="Arial" pitchFamily="34" charset="0"/>
                <a:cs typeface="Arial" pitchFamily="34" charset="0"/>
              </a:rPr>
              <a:t>e incubatore certificato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87688" y="5517233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it-IT" dirty="0">
                <a:solidFill>
                  <a:srgbClr val="506A28"/>
                </a:solidFill>
                <a:latin typeface="Arial" pitchFamily="34" charset="0"/>
                <a:cs typeface="Arial" pitchFamily="34" charset="0"/>
              </a:rPr>
              <a:t>Formazione, organizzazione </a:t>
            </a:r>
          </a:p>
          <a:p>
            <a:pPr algn="r" fontAlgn="base"/>
            <a:r>
              <a:rPr lang="it-IT" dirty="0">
                <a:solidFill>
                  <a:srgbClr val="506A28"/>
                </a:solidFill>
                <a:latin typeface="Arial" pitchFamily="34" charset="0"/>
                <a:cs typeface="Arial" pitchFamily="34" charset="0"/>
              </a:rPr>
              <a:t>e sviluppo</a:t>
            </a:r>
          </a:p>
          <a:p>
            <a:pPr algn="r" fontAlgn="base"/>
            <a:r>
              <a:rPr lang="it-IT" dirty="0">
                <a:solidFill>
                  <a:srgbClr val="506A28"/>
                </a:solidFill>
                <a:latin typeface="Arial" pitchFamily="34" charset="0"/>
                <a:cs typeface="Arial" pitchFamily="34" charset="0"/>
              </a:rPr>
              <a:t>di competenze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228856" y="2276873"/>
            <a:ext cx="1331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dirty="0">
                <a:solidFill>
                  <a:srgbClr val="AEB821"/>
                </a:solidFill>
                <a:latin typeface="Arial" pitchFamily="34" charset="0"/>
                <a:cs typeface="Arial" pitchFamily="34" charset="0"/>
              </a:rPr>
              <a:t>Innovazione,</a:t>
            </a:r>
          </a:p>
          <a:p>
            <a:pPr fontAlgn="base"/>
            <a:r>
              <a:rPr lang="it-IT" dirty="0">
                <a:solidFill>
                  <a:srgbClr val="AEB821"/>
                </a:solidFill>
                <a:latin typeface="Arial" pitchFamily="34" charset="0"/>
                <a:cs typeface="Arial" pitchFamily="34" charset="0"/>
              </a:rPr>
              <a:t>ricerca e</a:t>
            </a:r>
          </a:p>
          <a:p>
            <a:pPr fontAlgn="base"/>
            <a:r>
              <a:rPr lang="it-IT" dirty="0">
                <a:solidFill>
                  <a:srgbClr val="AEB821"/>
                </a:solidFill>
                <a:latin typeface="Arial" pitchFamily="34" charset="0"/>
                <a:cs typeface="Arial" pitchFamily="34" charset="0"/>
              </a:rPr>
              <a:t>opportunità di finanziamento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96200" y="476672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dirty="0" err="1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Labororatori</a:t>
            </a:r>
            <a:r>
              <a:rPr lang="it-IT" dirty="0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 di prova, taratura e </a:t>
            </a:r>
            <a:r>
              <a:rPr lang="it-IT" dirty="0" err="1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user</a:t>
            </a:r>
            <a:r>
              <a:rPr lang="it-IT" dirty="0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centered</a:t>
            </a:r>
            <a:r>
              <a:rPr lang="it-IT" dirty="0">
                <a:solidFill>
                  <a:srgbClr val="7B1E1B"/>
                </a:solidFill>
                <a:latin typeface="Arial" pitchFamily="34" charset="0"/>
                <a:cs typeface="Arial" pitchFamily="34" charset="0"/>
              </a:rPr>
              <a:t> design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689E1EE-E6BD-4F35-ACB3-A986F0E86493}"/>
              </a:ext>
            </a:extLst>
          </p:cNvPr>
          <p:cNvSpPr txBox="1"/>
          <p:nvPr/>
        </p:nvSpPr>
        <p:spPr>
          <a:xfrm>
            <a:off x="549666" y="268270"/>
            <a:ext cx="2560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aree</a:t>
            </a:r>
          </a:p>
        </p:txBody>
      </p:sp>
    </p:spTree>
    <p:extLst>
      <p:ext uri="{BB962C8B-B14F-4D97-AF65-F5344CB8AC3E}">
        <p14:creationId xmlns:p14="http://schemas.microsoft.com/office/powerpoint/2010/main" val="244006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963707" y="241485"/>
            <a:ext cx="2560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 siamo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431704" y="1556792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t2i - trasferimento tecnologico e innovazione </a:t>
            </a:r>
            <a:r>
              <a:rPr lang="it-IT" sz="12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s.c.a</a:t>
            </a:r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2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r.l.</a:t>
            </a:r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12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Sede principale e operativa 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Piazza delle Istituzioni 34/a | 31100 Treviso (TV)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Tel. +39 0422 1742100 | Fax +39 0422 608866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E-mail: info@t2i.it</a:t>
            </a:r>
          </a:p>
          <a:p>
            <a:endParaRPr lang="it-IT" sz="1200" b="1" dirty="0">
              <a:latin typeface="Arial" pitchFamily="34" charset="0"/>
              <a:cs typeface="Arial" pitchFamily="34" charset="0"/>
            </a:endParaRPr>
          </a:p>
          <a:p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Sede operativa  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Corso Porta Nuova, 96 | 37122 Verona (VR)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Tel. +39 045 8766940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E-mail: info.verona@t2i.it</a:t>
            </a:r>
            <a:endParaRPr lang="it-IT" sz="1200" b="1" dirty="0">
              <a:latin typeface="Arial" pitchFamily="34" charset="0"/>
              <a:cs typeface="Arial" pitchFamily="34" charset="0"/>
            </a:endParaRPr>
          </a:p>
          <a:p>
            <a:endParaRPr lang="it-IT" sz="1200" b="1" dirty="0">
              <a:latin typeface="Arial" pitchFamily="34" charset="0"/>
              <a:cs typeface="Arial" pitchFamily="34" charset="0"/>
            </a:endParaRPr>
          </a:p>
          <a:p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Incubatore certificato d’impresa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Viale Porta Adige, 45 | 45100 Rovigo (RO)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Tel. +39 0425 471067 | Fax +39 0425 471574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E-mail: info.rovigo@t2i.it</a:t>
            </a:r>
          </a:p>
          <a:p>
            <a:endParaRPr lang="it-IT" sz="1200" b="1" dirty="0">
              <a:latin typeface="Arial" pitchFamily="34" charset="0"/>
              <a:cs typeface="Arial" pitchFamily="34" charset="0"/>
            </a:endParaRPr>
          </a:p>
          <a:p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Laboratori </a:t>
            </a:r>
            <a:r>
              <a:rPr lang="it-IT" sz="12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Cert</a:t>
            </a:r>
            <a:r>
              <a:rPr lang="it-IT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Via Pezza Alta, 34 | 31046 </a:t>
            </a:r>
            <a:r>
              <a:rPr lang="it-IT" sz="1200" dirty="0" err="1">
                <a:latin typeface="Arial" pitchFamily="34" charset="0"/>
                <a:cs typeface="Arial" pitchFamily="34" charset="0"/>
              </a:rPr>
              <a:t>Rustignè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 di </a:t>
            </a:r>
            <a:r>
              <a:rPr lang="it-IT" sz="1200" dirty="0" err="1">
                <a:latin typeface="Arial" pitchFamily="34" charset="0"/>
                <a:cs typeface="Arial" pitchFamily="34" charset="0"/>
              </a:rPr>
              <a:t>Oderzo</a:t>
            </a:r>
            <a:r>
              <a:rPr lang="it-IT" sz="1200" dirty="0">
                <a:latin typeface="Arial" pitchFamily="34" charset="0"/>
                <a:cs typeface="Arial" pitchFamily="34" charset="0"/>
              </a:rPr>
              <a:t> (TV)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Tel.+39 0422 852016 | Fax +39 0422 852058</a:t>
            </a:r>
          </a:p>
          <a:p>
            <a:r>
              <a:rPr lang="it-IT" sz="1200" dirty="0">
                <a:latin typeface="Arial" pitchFamily="34" charset="0"/>
                <a:cs typeface="Arial" pitchFamily="34" charset="0"/>
              </a:rPr>
              <a:t>E-mail: cert@t2i.it</a:t>
            </a:r>
          </a:p>
        </p:txBody>
      </p:sp>
      <p:pic>
        <p:nvPicPr>
          <p:cNvPr id="13" name="Immagine 12" descr="MappaSed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2104" y="1628800"/>
            <a:ext cx="3840488" cy="39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8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431704" y="241485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trasformazione digitale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F56C67-11CD-4812-A2BF-7CC4C8F6FDEE}"/>
              </a:ext>
            </a:extLst>
          </p:cNvPr>
          <p:cNvSpPr txBox="1"/>
          <p:nvPr/>
        </p:nvSpPr>
        <p:spPr>
          <a:xfrm>
            <a:off x="1722268" y="1731146"/>
            <a:ext cx="84377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i="1" dirty="0"/>
              <a:t>Essere competitivi nello scenario globale richiede la ridefinizione delle filiere, strutturate su tecnologie digitali avanzate e aperte ai mercati: condizione necessaria è anche la disponibilità di un ecosistema vicino alle imprese, specializzato e capace di attrarre le migliori competenze.</a:t>
            </a:r>
          </a:p>
          <a:p>
            <a:pPr algn="just"/>
            <a:endParaRPr lang="it-IT" sz="3200" dirty="0"/>
          </a:p>
          <a:p>
            <a:pPr algn="just"/>
            <a:r>
              <a:rPr lang="it-IT" sz="2800" dirty="0"/>
              <a:t>Roberto Santolamazza, Direttore </a:t>
            </a:r>
          </a:p>
        </p:txBody>
      </p:sp>
    </p:spTree>
    <p:extLst>
      <p:ext uri="{BB962C8B-B14F-4D97-AF65-F5344CB8AC3E}">
        <p14:creationId xmlns:p14="http://schemas.microsoft.com/office/powerpoint/2010/main" val="3431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431704" y="241485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progetto STEM clubs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9B0CE6F2-517D-4534-9F59-6B1CBE9FB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9" y="352991"/>
            <a:ext cx="2292821" cy="73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40D635AF-B0C0-4D82-B6CD-FB5A56D63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12262"/>
            <a:ext cx="3543300" cy="101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C7760C8-97EB-47BB-85FB-BAE121D350A6}"/>
              </a:ext>
            </a:extLst>
          </p:cNvPr>
          <p:cNvSpPr txBox="1"/>
          <p:nvPr/>
        </p:nvSpPr>
        <p:spPr>
          <a:xfrm>
            <a:off x="1029810" y="1406496"/>
            <a:ext cx="105821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Il progetto STEM Clubs è finanziato da Erasmus+, e vede come capofila la Scuola Superiore di Odda (Norvegia), assieme ad altri istituti di formazione professionale di Germania, Croazia e Ungheria oltre che l’agenzia formativa della Camera di Commercio Ceca con sede a </a:t>
            </a:r>
            <a:r>
              <a:rPr lang="it-IT" sz="2400" dirty="0" err="1"/>
              <a:t>České</a:t>
            </a:r>
            <a:r>
              <a:rPr lang="it-IT" sz="2400" dirty="0"/>
              <a:t> </a:t>
            </a:r>
            <a:r>
              <a:rPr lang="it-IT" sz="2400" dirty="0" err="1"/>
              <a:t>Budějovice</a:t>
            </a:r>
            <a:r>
              <a:rPr lang="it-IT" sz="2400" dirty="0"/>
              <a:t>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Ha la finalità di valorizzare esperienze di promozione delle competenze STEM, acronimo che in inglese indica l’insieme delle discipline tecnico-scientifiche (Science, Technology, Engineering and </a:t>
            </a:r>
            <a:r>
              <a:rPr lang="it-IT" sz="2400" dirty="0" err="1"/>
              <a:t>Mathematics</a:t>
            </a:r>
            <a:r>
              <a:rPr lang="it-IT" sz="2400" dirty="0"/>
              <a:t>).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Il Progetto Innovation Lab - Space13 rientra a pieno titolo in queste </a:t>
            </a:r>
            <a:r>
              <a:rPr lang="it-IT" sz="2400" i="1" dirty="0"/>
              <a:t>best </a:t>
            </a:r>
            <a:r>
              <a:rPr lang="it-IT" sz="2400" i="1" dirty="0" err="1"/>
              <a:t>practice</a:t>
            </a:r>
            <a:r>
              <a:rPr lang="it-IT" sz="2400" dirty="0"/>
              <a:t>, giacché persegue finalità di innovazione sociale, di implementazione di competenze digitali e un </a:t>
            </a:r>
            <a:r>
              <a:rPr lang="it-IT" sz="2400"/>
              <a:t>forte protagonismo </a:t>
            </a:r>
            <a:r>
              <a:rPr lang="it-IT" sz="2400" dirty="0"/>
              <a:t>delle comunità locali.</a:t>
            </a:r>
          </a:p>
        </p:txBody>
      </p:sp>
    </p:spTree>
    <p:extLst>
      <p:ext uri="{BB962C8B-B14F-4D97-AF65-F5344CB8AC3E}">
        <p14:creationId xmlns:p14="http://schemas.microsoft.com/office/powerpoint/2010/main" val="145216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/>
          <p:cNvSpPr txBox="1"/>
          <p:nvPr/>
        </p:nvSpPr>
        <p:spPr>
          <a:xfrm>
            <a:off x="1215068" y="1452979"/>
            <a:ext cx="9393900" cy="332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1" dirty="0">
                <a:solidFill>
                  <a:srgbClr val="E67408"/>
                </a:solidFill>
              </a:rPr>
              <a:t>Grazie per l’attenzione!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dirty="0">
                <a:solidFill>
                  <a:srgbClr val="E67408"/>
                </a:solidFill>
              </a:rPr>
              <a:t>Gianni Tortella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E67408"/>
                </a:solidFill>
              </a:rPr>
              <a:t>0458766941; </a:t>
            </a:r>
            <a:r>
              <a:rPr lang="it-IT" sz="2400" b="1" dirty="0">
                <a:solidFill>
                  <a:srgbClr val="E6740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gianni.tortella@t2i.it</a:t>
            </a:r>
            <a:endParaRPr lang="it-IT" sz="2400" b="1" dirty="0">
              <a:solidFill>
                <a:srgbClr val="E6740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rgbClr val="E6740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E67408"/>
                </a:solidFill>
              </a:rPr>
              <a:t>Per conoscerci meglio </a:t>
            </a:r>
            <a:r>
              <a:rPr lang="it-IT" sz="2400" b="1" dirty="0">
                <a:solidFill>
                  <a:srgbClr val="E67408"/>
                </a:solidFill>
                <a:hlinkClick r:id="rId4"/>
              </a:rPr>
              <a:t>consulta on line il nostro Activity Report 2020</a:t>
            </a:r>
            <a:r>
              <a:rPr lang="it-IT" sz="2400" b="1" dirty="0">
                <a:solidFill>
                  <a:srgbClr val="E67408"/>
                </a:solidFill>
              </a:rPr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solidFill>
                <a:srgbClr val="E67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55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unti xmlns="224e815f-3d2d-48f5-b458-30a089342a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2D311104E43EE43BDD317BB878B8D22" ma:contentTypeVersion="14" ma:contentTypeDescription="Creare un nuovo documento." ma:contentTypeScope="" ma:versionID="584cdad93586342b3606f6d66610b9c1">
  <xsd:schema xmlns:xsd="http://www.w3.org/2001/XMLSchema" xmlns:xs="http://www.w3.org/2001/XMLSchema" xmlns:p="http://schemas.microsoft.com/office/2006/metadata/properties" xmlns:ns2="224e815f-3d2d-48f5-b458-30a089342a3a" xmlns:ns3="7f4f0e5d-ab53-4ca7-9f8c-b761f3cbc154" targetNamespace="http://schemas.microsoft.com/office/2006/metadata/properties" ma:root="true" ma:fieldsID="59d911490c4a8d7251c0498847620f69" ns2:_="" ns3:_="">
    <xsd:import namespace="224e815f-3d2d-48f5-b458-30a089342a3a"/>
    <xsd:import namespace="7f4f0e5d-ab53-4ca7-9f8c-b761f3cbc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appunti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e815f-3d2d-48f5-b458-30a089342a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ppunti" ma:index="20" nillable="true" ma:displayName="appunti" ma:format="Dropdown" ma:internalName="appunti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4f0e5d-ab53-4ca7-9f8c-b761f3cbc15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EA189-2B07-4E04-9A73-E305F9812DC9}">
  <ds:schemaRefs>
    <ds:schemaRef ds:uri="http://schemas.microsoft.com/office/2006/metadata/properties"/>
    <ds:schemaRef ds:uri="http://schemas.microsoft.com/office/infopath/2007/PartnerControls"/>
    <ds:schemaRef ds:uri="224e815f-3d2d-48f5-b458-30a089342a3a"/>
  </ds:schemaRefs>
</ds:datastoreItem>
</file>

<file path=customXml/itemProps2.xml><?xml version="1.0" encoding="utf-8"?>
<ds:datastoreItem xmlns:ds="http://schemas.openxmlformats.org/officeDocument/2006/customXml" ds:itemID="{8C622965-A109-4B7A-8DC4-C748670865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4399F-9587-4B68-867D-DB3A885B5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e815f-3d2d-48f5-b458-30a089342a3a"/>
    <ds:schemaRef ds:uri="7f4f0e5d-ab53-4ca7-9f8c-b761f3cbc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519</Words>
  <Application>Microsoft Office PowerPoint</Application>
  <PresentationFormat>Widescreen</PresentationFormat>
  <Paragraphs>74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Braga</dc:creator>
  <cp:lastModifiedBy>Manfredi Liparoti</cp:lastModifiedBy>
  <cp:revision>5</cp:revision>
  <dcterms:created xsi:type="dcterms:W3CDTF">2021-09-15T12:19:53Z</dcterms:created>
  <dcterms:modified xsi:type="dcterms:W3CDTF">2021-09-22T14:35:01Z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0x01010012D311104E43EE43BDD317BB878B8D22</vt:lpwstr>
  </property>
</Properties>
</file>